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itchFamily="2" charset="0"/>
      <p:regular r:id="rId56"/>
      <p:bold r:id="rId57"/>
      <p:italic r:id="rId58"/>
      <p:boldItalic r:id="rId59"/>
    </p:embeddedFont>
    <p:embeddedFont>
      <p:font typeface="Google Sans Medium" pitchFamily="2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aleway" pitchFamily="2" charset="77"/>
      <p:regular r:id="rId68"/>
      <p:bold r:id="rId69"/>
      <p:italic r:id="rId70"/>
      <p:boldItalic r:id="rId71"/>
    </p:embeddedFont>
    <p:embeddedFont>
      <p:font typeface="Raleway Light" pitchFamily="2" charset="77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toe.lt/11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toe.lt/1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oe.lt/z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U. Michelucci (TOELT)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676100"/>
            <a:ext cx="847750" cy="12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Applied Deep Learning - A Case-Based Approach to Understanding Deep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http://toe.lt/z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Advanced Applied Deep Learning - Convolutional Neural Networks and Object Detection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http://toe.lt/10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8"/>
              </a:rPr>
              <a:t>http://toe.lt/11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2782</Words>
  <Application>Microsoft Macintosh PowerPoint</Application>
  <PresentationFormat>On-screen Show (16:9)</PresentationFormat>
  <Paragraphs>305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Consolas</vt:lpstr>
      <vt:lpstr>Courier New</vt:lpstr>
      <vt:lpstr>Lato</vt:lpstr>
      <vt:lpstr>Roboto</vt:lpstr>
      <vt:lpstr>Raleway Light</vt:lpstr>
      <vt:lpstr>Google Sans</vt:lpstr>
      <vt:lpstr>Google Sans Medium</vt:lpstr>
      <vt:lpstr>Raleway</vt:lpstr>
      <vt:lpstr>Roboto Mono</vt:lpstr>
      <vt:lpstr>Arial</vt:lpstr>
      <vt:lpstr>Streamline</vt:lpstr>
      <vt:lpstr>Short Keras Introduction</vt:lpstr>
      <vt:lpstr>Books Suggestions #1</vt:lpstr>
      <vt:lpstr>Books Suggestions #2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TensorFlow implementation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Most used</vt:lpstr>
      <vt:lpstr>Example of custom layer</vt:lpstr>
      <vt:lpstr>Custom callback classes</vt:lpstr>
      <vt:lpstr>Introduction</vt:lpstr>
      <vt:lpstr>Custom Callback methods</vt:lpstr>
      <vt:lpstr>Callback during training</vt:lpstr>
      <vt:lpstr>Frequency of logging</vt:lpstr>
      <vt:lpstr>Pre-ready callbacks</vt:lpstr>
      <vt:lpstr>Multiple Callbacks</vt:lpstr>
      <vt:lpstr>Keras functional APIs</vt:lpstr>
      <vt:lpstr>Keras Functional APIs - an introduction</vt:lpstr>
      <vt:lpstr>Model definition</vt:lpstr>
      <vt:lpstr>Compiling and training remain the same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Umberto Michelucci</cp:lastModifiedBy>
  <cp:revision>1</cp:revision>
  <dcterms:modified xsi:type="dcterms:W3CDTF">2022-04-05T15:45:07Z</dcterms:modified>
</cp:coreProperties>
</file>